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9" r:id="rId4"/>
  </p:sldMasterIdLst>
  <p:notesMasterIdLst>
    <p:notesMasterId r:id="rId13"/>
  </p:notesMasterIdLst>
  <p:handoutMasterIdLst>
    <p:handoutMasterId r:id="rId14"/>
  </p:handoutMasterIdLst>
  <p:sldIdLst>
    <p:sldId id="400" r:id="rId5"/>
    <p:sldId id="679" r:id="rId6"/>
    <p:sldId id="437" r:id="rId7"/>
    <p:sldId id="670" r:id="rId8"/>
    <p:sldId id="677" r:id="rId9"/>
    <p:sldId id="680" r:id="rId10"/>
    <p:sldId id="678" r:id="rId11"/>
    <p:sldId id="410" r:id="rId12"/>
  </p:sldIdLst>
  <p:sldSz cx="18288000" cy="10287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81642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163284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244926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3265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4082110" algn="l" defTabSz="1632844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4898532" algn="l" defTabSz="1632844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5714954" algn="l" defTabSz="1632844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6531376" algn="l" defTabSz="1632844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erson, Jamie@DWR" initials="AJ" lastIdx="3" clrIdx="0">
    <p:extLst>
      <p:ext uri="{19B8F6BF-5375-455C-9EA6-DF929625EA0E}">
        <p15:presenceInfo xmlns:p15="http://schemas.microsoft.com/office/powerpoint/2012/main" userId="S::Jamie.Anderson@water.ca.gov::7b32bda0-29fc-46fa-86b1-67d23ca3932c" providerId="AD"/>
      </p:ext>
    </p:extLst>
  </p:cmAuthor>
  <p:cmAuthor id="2" name="Anderson, Michael L.@DWR" initials="AML" lastIdx="1" clrIdx="1">
    <p:extLst>
      <p:ext uri="{19B8F6BF-5375-455C-9EA6-DF929625EA0E}">
        <p15:presenceInfo xmlns:p15="http://schemas.microsoft.com/office/powerpoint/2012/main" userId="Anderson, Michael L.@DW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5E"/>
    <a:srgbClr val="3D7296"/>
    <a:srgbClr val="6A9EC2"/>
    <a:srgbClr val="F70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520ED-A014-F738-FD9B-1A1FB4F50F64}" v="9" dt="2025-07-29T23:01:19.241"/>
    <p1510:client id="{B4AF8F99-81EC-4DA1-AA87-CDC8E66CEC63}" v="8" dt="2025-07-29T22:09:11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240"/>
        <p:guide pos="57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Michael L.@DWR" userId="2ba06b20-6a61-47cc-8f37-f1f6e5e65de3" providerId="ADAL" clId="{B4AF8F99-81EC-4DA1-AA87-CDC8E66CEC63}"/>
    <pc:docChg chg="custSel addSld delSld modSld sldOrd">
      <pc:chgData name="Anderson, Michael L.@DWR" userId="2ba06b20-6a61-47cc-8f37-f1f6e5e65de3" providerId="ADAL" clId="{B4AF8F99-81EC-4DA1-AA87-CDC8E66CEC63}" dt="2025-07-29T22:09:11.045" v="1750" actId="20577"/>
      <pc:docMkLst>
        <pc:docMk/>
      </pc:docMkLst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77511883" sldId="263"/>
        </pc:sldMkLst>
      </pc:sldChg>
      <pc:sldChg chg="modSp mod">
        <pc:chgData name="Anderson, Michael L.@DWR" userId="2ba06b20-6a61-47cc-8f37-f1f6e5e65de3" providerId="ADAL" clId="{B4AF8F99-81EC-4DA1-AA87-CDC8E66CEC63}" dt="2025-07-29T15:58:01.406" v="50" actId="20577"/>
        <pc:sldMkLst>
          <pc:docMk/>
          <pc:sldMk cId="4035932622" sldId="400"/>
        </pc:sldMkLst>
        <pc:spChg chg="mod">
          <ac:chgData name="Anderson, Michael L.@DWR" userId="2ba06b20-6a61-47cc-8f37-f1f6e5e65de3" providerId="ADAL" clId="{B4AF8F99-81EC-4DA1-AA87-CDC8E66CEC63}" dt="2025-07-29T15:58:01.406" v="50" actId="20577"/>
          <ac:spMkLst>
            <pc:docMk/>
            <pc:sldMk cId="4035932622" sldId="400"/>
            <ac:spMk id="3" creationId="{00000000-0000-0000-0000-000000000000}"/>
          </ac:spMkLst>
        </pc:spChg>
        <pc:spChg chg="mod">
          <ac:chgData name="Anderson, Michael L.@DWR" userId="2ba06b20-6a61-47cc-8f37-f1f6e5e65de3" providerId="ADAL" clId="{B4AF8F99-81EC-4DA1-AA87-CDC8E66CEC63}" dt="2025-07-29T15:57:57.652" v="48" actId="20577"/>
          <ac:spMkLst>
            <pc:docMk/>
            <pc:sldMk cId="4035932622" sldId="400"/>
            <ac:spMk id="11" creationId="{D586B408-C7C8-40F6-AD60-96E6D1E5545F}"/>
          </ac:spMkLst>
        </pc:spChg>
      </pc:sldChg>
      <pc:sldChg chg="addSp delSp modSp mod">
        <pc:chgData name="Anderson, Michael L.@DWR" userId="2ba06b20-6a61-47cc-8f37-f1f6e5e65de3" providerId="ADAL" clId="{B4AF8F99-81EC-4DA1-AA87-CDC8E66CEC63}" dt="2025-07-29T17:49:39.160" v="445" actId="1076"/>
        <pc:sldMkLst>
          <pc:docMk/>
          <pc:sldMk cId="731518690" sldId="410"/>
        </pc:sldMkLst>
        <pc:picChg chg="del">
          <ac:chgData name="Anderson, Michael L.@DWR" userId="2ba06b20-6a61-47cc-8f37-f1f6e5e65de3" providerId="ADAL" clId="{B4AF8F99-81EC-4DA1-AA87-CDC8E66CEC63}" dt="2025-07-29T17:39:22.107" v="441" actId="478"/>
          <ac:picMkLst>
            <pc:docMk/>
            <pc:sldMk cId="731518690" sldId="410"/>
            <ac:picMk id="4" creationId="{E4377847-F2DF-7DC0-A683-B8C210E7277A}"/>
          </ac:picMkLst>
        </pc:picChg>
        <pc:picChg chg="add mod">
          <ac:chgData name="Anderson, Michael L.@DWR" userId="2ba06b20-6a61-47cc-8f37-f1f6e5e65de3" providerId="ADAL" clId="{B4AF8F99-81EC-4DA1-AA87-CDC8E66CEC63}" dt="2025-07-29T17:49:39.160" v="445" actId="1076"/>
          <ac:picMkLst>
            <pc:docMk/>
            <pc:sldMk cId="731518690" sldId="410"/>
            <ac:picMk id="5" creationId="{8736FD8E-C01F-5646-4D95-A9639BD497DF}"/>
          </ac:picMkLst>
        </pc:picChg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2680911676" sldId="428"/>
        </pc:sldMkLst>
      </pc:sldChg>
      <pc:sldChg chg="addSp modSp mod ord">
        <pc:chgData name="Anderson, Michael L.@DWR" userId="2ba06b20-6a61-47cc-8f37-f1f6e5e65de3" providerId="ADAL" clId="{B4AF8F99-81EC-4DA1-AA87-CDC8E66CEC63}" dt="2025-07-29T19:18:53.486" v="1073" actId="20577"/>
        <pc:sldMkLst>
          <pc:docMk/>
          <pc:sldMk cId="3339517955" sldId="437"/>
        </pc:sldMkLst>
        <pc:spChg chg="add mod">
          <ac:chgData name="Anderson, Michael L.@DWR" userId="2ba06b20-6a61-47cc-8f37-f1f6e5e65de3" providerId="ADAL" clId="{B4AF8F99-81EC-4DA1-AA87-CDC8E66CEC63}" dt="2025-07-29T19:18:53.486" v="1073" actId="20577"/>
          <ac:spMkLst>
            <pc:docMk/>
            <pc:sldMk cId="3339517955" sldId="437"/>
            <ac:spMk id="5" creationId="{44A42671-CF68-788E-87FE-ED3214D26B34}"/>
          </ac:spMkLst>
        </pc:spChg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3810484749" sldId="466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403645226" sldId="468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404253635" sldId="469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547279254" sldId="472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439360405" sldId="473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3028667667" sldId="475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2001246823" sldId="664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969481746" sldId="665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3456028428" sldId="666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892353204" sldId="667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4032837227" sldId="668"/>
        </pc:sldMkLst>
      </pc:sldChg>
      <pc:sldChg chg="modSp del mod">
        <pc:chgData name="Anderson, Michael L.@DWR" userId="2ba06b20-6a61-47cc-8f37-f1f6e5e65de3" providerId="ADAL" clId="{B4AF8F99-81EC-4DA1-AA87-CDC8E66CEC63}" dt="2025-07-29T17:37:43.412" v="420" actId="2696"/>
        <pc:sldMkLst>
          <pc:docMk/>
          <pc:sldMk cId="701693553" sldId="669"/>
        </pc:sldMkLst>
        <pc:spChg chg="mod">
          <ac:chgData name="Anderson, Michael L.@DWR" userId="2ba06b20-6a61-47cc-8f37-f1f6e5e65de3" providerId="ADAL" clId="{B4AF8F99-81EC-4DA1-AA87-CDC8E66CEC63}" dt="2025-07-29T15:58:53.567" v="122" actId="20577"/>
          <ac:spMkLst>
            <pc:docMk/>
            <pc:sldMk cId="701693553" sldId="669"/>
            <ac:spMk id="5" creationId="{815A722B-ABA5-B11E-6E2D-76B32D0A8FF3}"/>
          </ac:spMkLst>
        </pc:spChg>
      </pc:sldChg>
      <pc:sldChg chg="modSp mod">
        <pc:chgData name="Anderson, Michael L.@DWR" userId="2ba06b20-6a61-47cc-8f37-f1f6e5e65de3" providerId="ADAL" clId="{B4AF8F99-81EC-4DA1-AA87-CDC8E66CEC63}" dt="2025-07-29T19:35:35.080" v="1319" actId="20577"/>
        <pc:sldMkLst>
          <pc:docMk/>
          <pc:sldMk cId="422387837" sldId="670"/>
        </pc:sldMkLst>
        <pc:spChg chg="mod">
          <ac:chgData name="Anderson, Michael L.@DWR" userId="2ba06b20-6a61-47cc-8f37-f1f6e5e65de3" providerId="ADAL" clId="{B4AF8F99-81EC-4DA1-AA87-CDC8E66CEC63}" dt="2025-07-29T19:34:36.242" v="1304" actId="14100"/>
          <ac:spMkLst>
            <pc:docMk/>
            <pc:sldMk cId="422387837" sldId="670"/>
            <ac:spMk id="2" creationId="{6CF34E15-960A-3068-D823-BB8EBA936DA3}"/>
          </ac:spMkLst>
        </pc:spChg>
        <pc:spChg chg="mod">
          <ac:chgData name="Anderson, Michael L.@DWR" userId="2ba06b20-6a61-47cc-8f37-f1f6e5e65de3" providerId="ADAL" clId="{B4AF8F99-81EC-4DA1-AA87-CDC8E66CEC63}" dt="2025-07-29T19:35:35.080" v="1319" actId="20577"/>
          <ac:spMkLst>
            <pc:docMk/>
            <pc:sldMk cId="422387837" sldId="670"/>
            <ac:spMk id="3" creationId="{8AD67FC0-063C-0BCD-2B49-EA199AEAFC8A}"/>
          </ac:spMkLst>
        </pc:spChg>
      </pc:sldChg>
      <pc:sldChg chg="modSp del mod">
        <pc:chgData name="Anderson, Michael L.@DWR" userId="2ba06b20-6a61-47cc-8f37-f1f6e5e65de3" providerId="ADAL" clId="{B4AF8F99-81EC-4DA1-AA87-CDC8E66CEC63}" dt="2025-07-29T17:57:54.426" v="940" actId="2696"/>
        <pc:sldMkLst>
          <pc:docMk/>
          <pc:sldMk cId="2776774339" sldId="671"/>
        </pc:sldMkLst>
        <pc:spChg chg="mod">
          <ac:chgData name="Anderson, Michael L.@DWR" userId="2ba06b20-6a61-47cc-8f37-f1f6e5e65de3" providerId="ADAL" clId="{B4AF8F99-81EC-4DA1-AA87-CDC8E66CEC63}" dt="2025-07-29T17:36:11.692" v="401" actId="20577"/>
          <ac:spMkLst>
            <pc:docMk/>
            <pc:sldMk cId="2776774339" sldId="671"/>
            <ac:spMk id="2" creationId="{80286332-26BE-F539-538F-E4A8AD42619E}"/>
          </ac:spMkLst>
        </pc:spChg>
        <pc:spChg chg="mod">
          <ac:chgData name="Anderson, Michael L.@DWR" userId="2ba06b20-6a61-47cc-8f37-f1f6e5e65de3" providerId="ADAL" clId="{B4AF8F99-81EC-4DA1-AA87-CDC8E66CEC63}" dt="2025-07-29T17:36:33.813" v="417" actId="20577"/>
          <ac:spMkLst>
            <pc:docMk/>
            <pc:sldMk cId="2776774339" sldId="671"/>
            <ac:spMk id="3" creationId="{9467D27E-A517-6618-70E6-94500BE5A010}"/>
          </ac:spMkLst>
        </pc:spChg>
      </pc:sldChg>
      <pc:sldChg chg="del">
        <pc:chgData name="Anderson, Michael L.@DWR" userId="2ba06b20-6a61-47cc-8f37-f1f6e5e65de3" providerId="ADAL" clId="{B4AF8F99-81EC-4DA1-AA87-CDC8E66CEC63}" dt="2025-07-29T17:38:49.387" v="439" actId="2696"/>
        <pc:sldMkLst>
          <pc:docMk/>
          <pc:sldMk cId="2409747524" sldId="672"/>
        </pc:sldMkLst>
      </pc:sldChg>
      <pc:sldChg chg="del">
        <pc:chgData name="Anderson, Michael L.@DWR" userId="2ba06b20-6a61-47cc-8f37-f1f6e5e65de3" providerId="ADAL" clId="{B4AF8F99-81EC-4DA1-AA87-CDC8E66CEC63}" dt="2025-07-29T17:38:49.387" v="439" actId="2696"/>
        <pc:sldMkLst>
          <pc:docMk/>
          <pc:sldMk cId="2635455405" sldId="673"/>
        </pc:sldMkLst>
      </pc:sldChg>
      <pc:sldChg chg="del">
        <pc:chgData name="Anderson, Michael L.@DWR" userId="2ba06b20-6a61-47cc-8f37-f1f6e5e65de3" providerId="ADAL" clId="{B4AF8F99-81EC-4DA1-AA87-CDC8E66CEC63}" dt="2025-07-29T17:38:49.387" v="439" actId="2696"/>
        <pc:sldMkLst>
          <pc:docMk/>
          <pc:sldMk cId="929475614" sldId="674"/>
        </pc:sldMkLst>
      </pc:sldChg>
      <pc:sldChg chg="del">
        <pc:chgData name="Anderson, Michael L.@DWR" userId="2ba06b20-6a61-47cc-8f37-f1f6e5e65de3" providerId="ADAL" clId="{B4AF8F99-81EC-4DA1-AA87-CDC8E66CEC63}" dt="2025-07-29T17:38:49.387" v="439" actId="2696"/>
        <pc:sldMkLst>
          <pc:docMk/>
          <pc:sldMk cId="175755152" sldId="675"/>
        </pc:sldMkLst>
      </pc:sldChg>
      <pc:sldChg chg="del">
        <pc:chgData name="Anderson, Michael L.@DWR" userId="2ba06b20-6a61-47cc-8f37-f1f6e5e65de3" providerId="ADAL" clId="{B4AF8F99-81EC-4DA1-AA87-CDC8E66CEC63}" dt="2025-07-29T17:39:13.080" v="440" actId="2696"/>
        <pc:sldMkLst>
          <pc:docMk/>
          <pc:sldMk cId="1696495475" sldId="676"/>
        </pc:sldMkLst>
      </pc:sldChg>
      <pc:sldChg chg="addSp delSp modSp new mod modClrScheme chgLayout">
        <pc:chgData name="Anderson, Michael L.@DWR" userId="2ba06b20-6a61-47cc-8f37-f1f6e5e65de3" providerId="ADAL" clId="{B4AF8F99-81EC-4DA1-AA87-CDC8E66CEC63}" dt="2025-07-29T19:23:36.804" v="1132" actId="1076"/>
        <pc:sldMkLst>
          <pc:docMk/>
          <pc:sldMk cId="1579730997" sldId="677"/>
        </pc:sldMkLst>
        <pc:spChg chg="mod ord">
          <ac:chgData name="Anderson, Michael L.@DWR" userId="2ba06b20-6a61-47cc-8f37-f1f6e5e65de3" providerId="ADAL" clId="{B4AF8F99-81EC-4DA1-AA87-CDC8E66CEC63}" dt="2025-07-29T19:23:31.350" v="1131" actId="255"/>
          <ac:spMkLst>
            <pc:docMk/>
            <pc:sldMk cId="1579730997" sldId="677"/>
            <ac:spMk id="2" creationId="{AEC5494D-D38C-273D-89BF-DCAB3DB8F8F7}"/>
          </ac:spMkLst>
        </pc:spChg>
        <pc:spChg chg="del">
          <ac:chgData name="Anderson, Michael L.@DWR" userId="2ba06b20-6a61-47cc-8f37-f1f6e5e65de3" providerId="ADAL" clId="{B4AF8F99-81EC-4DA1-AA87-CDC8E66CEC63}" dt="2025-07-29T17:22:52.530" v="140"/>
          <ac:spMkLst>
            <pc:docMk/>
            <pc:sldMk cId="1579730997" sldId="677"/>
            <ac:spMk id="3" creationId="{B444598E-4891-D6B0-4661-061D03466FED}"/>
          </ac:spMkLst>
        </pc:spChg>
        <pc:spChg chg="add mod ord">
          <ac:chgData name="Anderson, Michael L.@DWR" userId="2ba06b20-6a61-47cc-8f37-f1f6e5e65de3" providerId="ADAL" clId="{B4AF8F99-81EC-4DA1-AA87-CDC8E66CEC63}" dt="2025-07-29T19:23:36.804" v="1132" actId="1076"/>
          <ac:spMkLst>
            <pc:docMk/>
            <pc:sldMk cId="1579730997" sldId="677"/>
            <ac:spMk id="5" creationId="{8D818F32-0286-57D4-6F44-F9283B4B0E12}"/>
          </ac:spMkLst>
        </pc:spChg>
        <pc:picChg chg="add mod ord">
          <ac:chgData name="Anderson, Michael L.@DWR" userId="2ba06b20-6a61-47cc-8f37-f1f6e5e65de3" providerId="ADAL" clId="{B4AF8F99-81EC-4DA1-AA87-CDC8E66CEC63}" dt="2025-07-29T17:23:22.386" v="177" actId="700"/>
          <ac:picMkLst>
            <pc:docMk/>
            <pc:sldMk cId="1579730997" sldId="677"/>
            <ac:picMk id="4" creationId="{AF4C3182-2BA9-B8DF-59DA-39B39FD77BB8}"/>
          </ac:picMkLst>
        </pc:picChg>
      </pc:sldChg>
      <pc:sldChg chg="modSp new mod ord">
        <pc:chgData name="Anderson, Michael L.@DWR" userId="2ba06b20-6a61-47cc-8f37-f1f6e5e65de3" providerId="ADAL" clId="{B4AF8F99-81EC-4DA1-AA87-CDC8E66CEC63}" dt="2025-07-29T22:09:11.045" v="1750" actId="20577"/>
        <pc:sldMkLst>
          <pc:docMk/>
          <pc:sldMk cId="2687914507" sldId="678"/>
        </pc:sldMkLst>
        <pc:spChg chg="mod">
          <ac:chgData name="Anderson, Michael L.@DWR" userId="2ba06b20-6a61-47cc-8f37-f1f6e5e65de3" providerId="ADAL" clId="{B4AF8F99-81EC-4DA1-AA87-CDC8E66CEC63}" dt="2025-07-29T17:55:46.216" v="672" actId="20577"/>
          <ac:spMkLst>
            <pc:docMk/>
            <pc:sldMk cId="2687914507" sldId="678"/>
            <ac:spMk id="2" creationId="{F00B87B1-0A31-D9CC-510F-BFBE30EB643E}"/>
          </ac:spMkLst>
        </pc:spChg>
        <pc:spChg chg="mod">
          <ac:chgData name="Anderson, Michael L.@DWR" userId="2ba06b20-6a61-47cc-8f37-f1f6e5e65de3" providerId="ADAL" clId="{B4AF8F99-81EC-4DA1-AA87-CDC8E66CEC63}" dt="2025-07-29T22:09:11.045" v="1750" actId="20577"/>
          <ac:spMkLst>
            <pc:docMk/>
            <pc:sldMk cId="2687914507" sldId="678"/>
            <ac:spMk id="3" creationId="{838A5D58-7423-7955-5F89-D47EB3C6DA0A}"/>
          </ac:spMkLst>
        </pc:spChg>
      </pc:sldChg>
      <pc:sldChg chg="addSp delSp modSp new mod modClrScheme chgLayout">
        <pc:chgData name="Anderson, Michael L.@DWR" userId="2ba06b20-6a61-47cc-8f37-f1f6e5e65de3" providerId="ADAL" clId="{B4AF8F99-81EC-4DA1-AA87-CDC8E66CEC63}" dt="2025-07-29T19:33:56.888" v="1298" actId="20577"/>
        <pc:sldMkLst>
          <pc:docMk/>
          <pc:sldMk cId="1428977865" sldId="679"/>
        </pc:sldMkLst>
        <pc:spChg chg="del mod ord">
          <ac:chgData name="Anderson, Michael L.@DWR" userId="2ba06b20-6a61-47cc-8f37-f1f6e5e65de3" providerId="ADAL" clId="{B4AF8F99-81EC-4DA1-AA87-CDC8E66CEC63}" dt="2025-07-29T19:27:18.741" v="1134" actId="700"/>
          <ac:spMkLst>
            <pc:docMk/>
            <pc:sldMk cId="1428977865" sldId="679"/>
            <ac:spMk id="2" creationId="{D9FE8350-C1B0-A8A4-7364-6C38E47347BA}"/>
          </ac:spMkLst>
        </pc:spChg>
        <pc:spChg chg="del mod ord">
          <ac:chgData name="Anderson, Michael L.@DWR" userId="2ba06b20-6a61-47cc-8f37-f1f6e5e65de3" providerId="ADAL" clId="{B4AF8F99-81EC-4DA1-AA87-CDC8E66CEC63}" dt="2025-07-29T19:27:18.741" v="1134" actId="700"/>
          <ac:spMkLst>
            <pc:docMk/>
            <pc:sldMk cId="1428977865" sldId="679"/>
            <ac:spMk id="3" creationId="{21BF1DF2-24F6-7D3D-AFBA-2EEF8EEEEEF4}"/>
          </ac:spMkLst>
        </pc:spChg>
        <pc:spChg chg="add del mod ord">
          <ac:chgData name="Anderson, Michael L.@DWR" userId="2ba06b20-6a61-47cc-8f37-f1f6e5e65de3" providerId="ADAL" clId="{B4AF8F99-81EC-4DA1-AA87-CDC8E66CEC63}" dt="2025-07-29T19:27:21.848" v="1135" actId="700"/>
          <ac:spMkLst>
            <pc:docMk/>
            <pc:sldMk cId="1428977865" sldId="679"/>
            <ac:spMk id="4" creationId="{620E1273-BAE6-2E38-596C-26C5384E5664}"/>
          </ac:spMkLst>
        </pc:spChg>
        <pc:spChg chg="add del mod ord">
          <ac:chgData name="Anderson, Michael L.@DWR" userId="2ba06b20-6a61-47cc-8f37-f1f6e5e65de3" providerId="ADAL" clId="{B4AF8F99-81EC-4DA1-AA87-CDC8E66CEC63}" dt="2025-07-29T19:27:21.848" v="1135" actId="700"/>
          <ac:spMkLst>
            <pc:docMk/>
            <pc:sldMk cId="1428977865" sldId="679"/>
            <ac:spMk id="5" creationId="{76981ABB-3F14-62ED-6568-8219B743550B}"/>
          </ac:spMkLst>
        </pc:spChg>
        <pc:spChg chg="add mod ord">
          <ac:chgData name="Anderson, Michael L.@DWR" userId="2ba06b20-6a61-47cc-8f37-f1f6e5e65de3" providerId="ADAL" clId="{B4AF8F99-81EC-4DA1-AA87-CDC8E66CEC63}" dt="2025-07-29T19:33:56.888" v="1298" actId="20577"/>
          <ac:spMkLst>
            <pc:docMk/>
            <pc:sldMk cId="1428977865" sldId="679"/>
            <ac:spMk id="6" creationId="{24426F1D-7147-9A00-3C54-2DF7861C7045}"/>
          </ac:spMkLst>
        </pc:spChg>
        <pc:spChg chg="add mod ord">
          <ac:chgData name="Anderson, Michael L.@DWR" userId="2ba06b20-6a61-47cc-8f37-f1f6e5e65de3" providerId="ADAL" clId="{B4AF8F99-81EC-4DA1-AA87-CDC8E66CEC63}" dt="2025-07-29T19:27:40.958" v="1191" actId="14100"/>
          <ac:spMkLst>
            <pc:docMk/>
            <pc:sldMk cId="1428977865" sldId="679"/>
            <ac:spMk id="7" creationId="{C4FA9198-A6F7-9852-4F46-DEDCE14DCA8B}"/>
          </ac:spMkLst>
        </pc:spChg>
        <pc:spChg chg="add mod ord">
          <ac:chgData name="Anderson, Michael L.@DWR" userId="2ba06b20-6a61-47cc-8f37-f1f6e5e65de3" providerId="ADAL" clId="{B4AF8F99-81EC-4DA1-AA87-CDC8E66CEC63}" dt="2025-07-29T19:33:41.530" v="1288" actId="1076"/>
          <ac:spMkLst>
            <pc:docMk/>
            <pc:sldMk cId="1428977865" sldId="679"/>
            <ac:spMk id="8" creationId="{6F7B4067-11EE-EA6A-3285-C0E1F9450DAD}"/>
          </ac:spMkLst>
        </pc:spChg>
        <pc:picChg chg="add mod">
          <ac:chgData name="Anderson, Michael L.@DWR" userId="2ba06b20-6a61-47cc-8f37-f1f6e5e65de3" providerId="ADAL" clId="{B4AF8F99-81EC-4DA1-AA87-CDC8E66CEC63}" dt="2025-07-29T19:33:43.437" v="1289" actId="1076"/>
          <ac:picMkLst>
            <pc:docMk/>
            <pc:sldMk cId="1428977865" sldId="679"/>
            <ac:picMk id="10" creationId="{0C997018-8ADE-787C-9AC0-9118D2C1E2D9}"/>
          </ac:picMkLst>
        </pc:picChg>
        <pc:picChg chg="add mod">
          <ac:chgData name="Anderson, Michael L.@DWR" userId="2ba06b20-6a61-47cc-8f37-f1f6e5e65de3" providerId="ADAL" clId="{B4AF8F99-81EC-4DA1-AA87-CDC8E66CEC63}" dt="2025-07-29T19:29:52.461" v="1287" actId="14100"/>
          <ac:picMkLst>
            <pc:docMk/>
            <pc:sldMk cId="1428977865" sldId="679"/>
            <ac:picMk id="12" creationId="{A6F5F4C3-3613-D590-8E2A-0C9E8A3E020F}"/>
          </ac:picMkLst>
        </pc:picChg>
      </pc:sldChg>
      <pc:sldChg chg="new del">
        <pc:chgData name="Anderson, Michael L.@DWR" userId="2ba06b20-6a61-47cc-8f37-f1f6e5e65de3" providerId="ADAL" clId="{B4AF8F99-81EC-4DA1-AA87-CDC8E66CEC63}" dt="2025-07-29T17:57:49.989" v="939" actId="2696"/>
        <pc:sldMkLst>
          <pc:docMk/>
          <pc:sldMk cId="1868194181" sldId="679"/>
        </pc:sldMkLst>
      </pc:sldChg>
      <pc:sldChg chg="modSp new mod">
        <pc:chgData name="Anderson, Michael L.@DWR" userId="2ba06b20-6a61-47cc-8f37-f1f6e5e65de3" providerId="ADAL" clId="{B4AF8F99-81EC-4DA1-AA87-CDC8E66CEC63}" dt="2025-07-29T22:09:00.086" v="1749" actId="20577"/>
        <pc:sldMkLst>
          <pc:docMk/>
          <pc:sldMk cId="14990750" sldId="680"/>
        </pc:sldMkLst>
        <pc:spChg chg="mod">
          <ac:chgData name="Anderson, Michael L.@DWR" userId="2ba06b20-6a61-47cc-8f37-f1f6e5e65de3" providerId="ADAL" clId="{B4AF8F99-81EC-4DA1-AA87-CDC8E66CEC63}" dt="2025-07-29T19:46:14.231" v="1698" actId="20577"/>
          <ac:spMkLst>
            <pc:docMk/>
            <pc:sldMk cId="14990750" sldId="680"/>
            <ac:spMk id="2" creationId="{0AD51B0A-C5A4-3D94-E9BB-BE47F34B5330}"/>
          </ac:spMkLst>
        </pc:spChg>
        <pc:spChg chg="mod">
          <ac:chgData name="Anderson, Michael L.@DWR" userId="2ba06b20-6a61-47cc-8f37-f1f6e5e65de3" providerId="ADAL" clId="{B4AF8F99-81EC-4DA1-AA87-CDC8E66CEC63}" dt="2025-07-29T22:09:00.086" v="1749" actId="20577"/>
          <ac:spMkLst>
            <pc:docMk/>
            <pc:sldMk cId="14990750" sldId="680"/>
            <ac:spMk id="3" creationId="{C609ECB0-781C-166A-41D0-2DEC25ACA87F}"/>
          </ac:spMkLst>
        </pc:spChg>
      </pc:sldChg>
    </pc:docChg>
  </pc:docChgLst>
  <pc:docChgLst>
    <pc:chgData name="Ince, Jason@DWR" userId="S::jason.ince@water.ca.gov::39fecea0-bd3b-4bfe-89ed-37a28254f0b9" providerId="AD" clId="Web-{445520ED-A014-F738-FD9B-1A1FB4F50F64}"/>
    <pc:docChg chg="modSld">
      <pc:chgData name="Ince, Jason@DWR" userId="S::jason.ince@water.ca.gov::39fecea0-bd3b-4bfe-89ed-37a28254f0b9" providerId="AD" clId="Web-{445520ED-A014-F738-FD9B-1A1FB4F50F64}" dt="2025-07-29T23:01:19.241" v="8" actId="20577"/>
      <pc:docMkLst>
        <pc:docMk/>
      </pc:docMkLst>
      <pc:sldChg chg="modSp">
        <pc:chgData name="Ince, Jason@DWR" userId="S::jason.ince@water.ca.gov::39fecea0-bd3b-4bfe-89ed-37a28254f0b9" providerId="AD" clId="Web-{445520ED-A014-F738-FD9B-1A1FB4F50F64}" dt="2025-07-29T23:01:19.241" v="8" actId="20577"/>
        <pc:sldMkLst>
          <pc:docMk/>
          <pc:sldMk cId="2687914507" sldId="678"/>
        </pc:sldMkLst>
        <pc:spChg chg="mod">
          <ac:chgData name="Ince, Jason@DWR" userId="S::jason.ince@water.ca.gov::39fecea0-bd3b-4bfe-89ed-37a28254f0b9" providerId="AD" clId="Web-{445520ED-A014-F738-FD9B-1A1FB4F50F64}" dt="2025-07-29T23:01:19.241" v="8" actId="20577"/>
          <ac:spMkLst>
            <pc:docMk/>
            <pc:sldMk cId="2687914507" sldId="678"/>
            <ac:spMk id="3" creationId="{838A5D58-7423-7955-5F89-D47EB3C6DA0A}"/>
          </ac:spMkLst>
        </pc:spChg>
      </pc:sldChg>
    </pc:docChg>
  </pc:docChgLst>
  <pc:docChgLst>
    <pc:chgData name="Endean, Ryan@DWR (he/him)" userId="7e0b2d4a-66e8-4c8a-8e88-f6d28c2cc69f" providerId="ADAL" clId="{87E82BBB-4C62-41D1-89E1-318353054B22}"/>
    <pc:docChg chg="modSld">
      <pc:chgData name="Endean, Ryan@DWR (he/him)" userId="7e0b2d4a-66e8-4c8a-8e88-f6d28c2cc69f" providerId="ADAL" clId="{87E82BBB-4C62-41D1-89E1-318353054B22}" dt="2025-07-29T22:05:46.290" v="0" actId="20577"/>
      <pc:docMkLst>
        <pc:docMk/>
      </pc:docMkLst>
      <pc:sldChg chg="modSp mod">
        <pc:chgData name="Endean, Ryan@DWR (he/him)" userId="7e0b2d4a-66e8-4c8a-8e88-f6d28c2cc69f" providerId="ADAL" clId="{87E82BBB-4C62-41D1-89E1-318353054B22}" dt="2025-07-29T22:05:46.290" v="0" actId="20577"/>
        <pc:sldMkLst>
          <pc:docMk/>
          <pc:sldMk cId="2687914507" sldId="678"/>
        </pc:sldMkLst>
        <pc:spChg chg="mod">
          <ac:chgData name="Endean, Ryan@DWR (he/him)" userId="7e0b2d4a-66e8-4c8a-8e88-f6d28c2cc69f" providerId="ADAL" clId="{87E82BBB-4C62-41D1-89E1-318353054B22}" dt="2025-07-29T22:05:46.290" v="0" actId="20577"/>
          <ac:spMkLst>
            <pc:docMk/>
            <pc:sldMk cId="2687914507" sldId="678"/>
            <ac:spMk id="3" creationId="{838A5D58-7423-7955-5F89-D47EB3C6DA0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7BD6A-383E-964C-AD92-23F37B2395A1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0456C-B818-6348-AF78-71CBB3499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67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75FD0-CBB3-2E43-916B-EF90ABFFEA1F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C884C-2074-1E4E-8B7D-F3966173A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1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422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844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266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688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2110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532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954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376" algn="l" defTabSz="8164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7C884C-2074-1E4E-8B7D-F3966173A1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45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4DA058-E0D3-4FF6-B502-75469E8A59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22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Thank you for your time and attention.  At this time, I would be happy to entertain any questions.  I am also happy to follow up via email.  My address is on the screen: Michael dot L dot Anderson at water dot ca dot gov.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7C884C-2074-1E4E-8B7D-F3966173A1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2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4">
            <a:extLst>
              <a:ext uri="{FF2B5EF4-FFF2-40B4-BE49-F238E27FC236}">
                <a16:creationId xmlns:a16="http://schemas.microsoft.com/office/drawing/2014/main" id="{F364F0D4-FF05-764E-8022-608BBE76FF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7223369"/>
            <a:ext cx="18288000" cy="2192094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500" b="0" i="1" kern="700" spc="450"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/>
              <a:t>Place a 1020px x 164px picture here.</a:t>
            </a: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AC8406E1-F5BA-534C-A273-10DE16FE1E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4284" y="2625636"/>
            <a:ext cx="16476988" cy="2105025"/>
          </a:xfrm>
          <a:prstGeom prst="rect">
            <a:avLst/>
          </a:prstGeom>
        </p:spPr>
        <p:txBody>
          <a:bodyPr vert="horz"/>
          <a:lstStyle>
            <a:lvl1pPr marL="0" indent="0" algn="r">
              <a:buFontTx/>
              <a:buNone/>
              <a:defRPr sz="16500" b="1" i="0" spc="-600" baseline="0">
                <a:solidFill>
                  <a:srgbClr val="00395E"/>
                </a:solidFill>
              </a:defRPr>
            </a:lvl1pPr>
            <a:lvl2pPr marL="685794" indent="0">
              <a:buFontTx/>
              <a:buNone/>
              <a:defRPr sz="16500" b="1" i="0" spc="-825">
                <a:solidFill>
                  <a:schemeClr val="accent1"/>
                </a:solidFill>
              </a:defRPr>
            </a:lvl2pPr>
            <a:lvl3pPr marL="1371590" indent="0">
              <a:buFontTx/>
              <a:buNone/>
              <a:defRPr sz="16500" b="1" i="0" spc="-825">
                <a:solidFill>
                  <a:schemeClr val="accent1"/>
                </a:solidFill>
              </a:defRPr>
            </a:lvl3pPr>
            <a:lvl4pPr marL="2057384" indent="0">
              <a:buFontTx/>
              <a:buNone/>
              <a:defRPr sz="16500" b="1" i="0" spc="-825">
                <a:solidFill>
                  <a:schemeClr val="accent1"/>
                </a:solidFill>
              </a:defRPr>
            </a:lvl4pPr>
            <a:lvl5pPr marL="2743178" indent="0">
              <a:buFontTx/>
              <a:buNone/>
              <a:defRPr sz="16500" b="1" i="0" spc="-825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A Short Title 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9E97C00A-8D89-A24D-8CA7-E354D55936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17142" y="5037618"/>
            <a:ext cx="12621532" cy="923925"/>
          </a:xfrm>
          <a:prstGeom prst="rect">
            <a:avLst/>
          </a:prstGeom>
        </p:spPr>
        <p:txBody>
          <a:bodyPr vert="horz"/>
          <a:lstStyle>
            <a:lvl1pPr marL="0" indent="0" algn="r">
              <a:buFontTx/>
              <a:buNone/>
              <a:defRPr sz="39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Single line Subtitle of 40 character or less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6CFB9E51-AB50-004E-8E67-EA6F68449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81876" y="2840282"/>
            <a:ext cx="9864684" cy="54054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kern="800" spc="63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CALIFORNIA DEPARTMENT OF WATER RESOURCES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13F7D128-8861-3F43-A9EB-0E7ACDA477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943929" y="5781075"/>
            <a:ext cx="3394746" cy="491820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Tx/>
              <a:buNone/>
              <a:defRPr sz="1500" baseline="0">
                <a:solidFill>
                  <a:srgbClr val="00395E"/>
                </a:solidFill>
              </a:defRPr>
            </a:lvl1pPr>
          </a:lstStyle>
          <a:p>
            <a:pPr lvl="0"/>
            <a:r>
              <a:rPr lang="en-US"/>
              <a:t>Event Name   |   Date/Year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EB2060A9-0B46-1242-816F-6C3DCD8010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943928" y="6218469"/>
            <a:ext cx="3636500" cy="548970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50000"/>
              </a:lnSpc>
              <a:buFontTx/>
              <a:buNone/>
              <a:defRPr sz="1500" baseline="0">
                <a:solidFill>
                  <a:srgbClr val="00395E"/>
                </a:solidFill>
              </a:defRPr>
            </a:lvl1pPr>
          </a:lstStyle>
          <a:p>
            <a:pPr lvl="0"/>
            <a:r>
              <a:rPr lang="en-US"/>
              <a:t>Presenter’s Name, Title</a:t>
            </a:r>
          </a:p>
        </p:txBody>
      </p:sp>
    </p:spTree>
    <p:extLst>
      <p:ext uri="{BB962C8B-B14F-4D97-AF65-F5344CB8AC3E}">
        <p14:creationId xmlns:p14="http://schemas.microsoft.com/office/powerpoint/2010/main" val="411828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1828800"/>
            <a:ext cx="15087600" cy="32289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0700" b="1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5063237"/>
            <a:ext cx="12344400" cy="1028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1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30072" y="561001"/>
            <a:ext cx="9612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CALIFORNIA DEPARTMENT OF WATER RESOURCES</a:t>
            </a:r>
          </a:p>
        </p:txBody>
      </p:sp>
    </p:spTree>
    <p:extLst>
      <p:ext uri="{BB962C8B-B14F-4D97-AF65-F5344CB8AC3E}">
        <p14:creationId xmlns:p14="http://schemas.microsoft.com/office/powerpoint/2010/main" val="33918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6610351"/>
            <a:ext cx="15544800" cy="2043113"/>
          </a:xfrm>
          <a:prstGeom prst="rect">
            <a:avLst/>
          </a:prstGeom>
        </p:spPr>
        <p:txBody>
          <a:bodyPr lIns="163284" tIns="81642" rIns="163284" bIns="81642" anchor="t"/>
          <a:lstStyle>
            <a:lvl1pPr algn="l">
              <a:defRPr sz="7100" b="1" cap="all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4360070"/>
            <a:ext cx="15544800" cy="2250281"/>
          </a:xfrm>
          <a:prstGeom prst="rect">
            <a:avLst/>
          </a:prstGeom>
        </p:spPr>
        <p:txBody>
          <a:bodyPr lIns="163284" tIns="81642" rIns="163284" bIns="81642"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42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4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6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8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11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53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5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575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75000"/>
                <a:alpha val="53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  <a:prstGeom prst="rect">
            <a:avLst/>
          </a:prstGeom>
        </p:spPr>
        <p:txBody>
          <a:bodyPr lIns="163284" tIns="81642" rIns="163284" bIns="81642"/>
          <a:lstStyle>
            <a:lvl1pPr algn="l">
              <a:defRPr sz="7200" b="1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00301"/>
            <a:ext cx="16459200" cy="6788945"/>
          </a:xfrm>
          <a:prstGeom prst="rect">
            <a:avLst/>
          </a:prstGeom>
        </p:spPr>
        <p:txBody>
          <a:bodyPr lIns="163284" tIns="81642" rIns="163284" bIns="81642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FE17BF-62EF-294C-AC68-AEF695F02B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4" y="9210163"/>
            <a:ext cx="5140446" cy="8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1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  <a:prstGeom prst="rect">
            <a:avLst/>
          </a:prstGeom>
        </p:spPr>
        <p:txBody>
          <a:bodyPr lIns="163284" tIns="81642" rIns="163284" bIns="81642"/>
          <a:lstStyle>
            <a:lvl1pPr algn="l">
              <a:defRPr sz="7200" b="1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00301"/>
            <a:ext cx="8077200" cy="6788945"/>
          </a:xfrm>
          <a:prstGeom prst="rect">
            <a:avLst/>
          </a:prstGeom>
        </p:spPr>
        <p:txBody>
          <a:bodyPr lIns="163284" tIns="81642" rIns="163284" bIns="81642"/>
          <a:lstStyle>
            <a:lvl1pPr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2400301"/>
            <a:ext cx="8077200" cy="6788945"/>
          </a:xfrm>
          <a:prstGeom prst="rect">
            <a:avLst/>
          </a:prstGeom>
        </p:spPr>
        <p:txBody>
          <a:bodyPr lIns="163284" tIns="81642" rIns="163284" bIns="81642"/>
          <a:lstStyle>
            <a:lvl1pPr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37B005-BFFD-DA41-8E10-12091077AF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4" y="9210163"/>
            <a:ext cx="5140446" cy="8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3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11956"/>
            <a:ext cx="7547212" cy="2099231"/>
          </a:xfrm>
          <a:prstGeom prst="rect">
            <a:avLst/>
          </a:prstGeom>
        </p:spPr>
        <p:txBody>
          <a:bodyPr lIns="163284" tIns="81642" rIns="163284" bIns="81642"/>
          <a:lstStyle>
            <a:lvl1pPr algn="l">
              <a:defRPr sz="7200" b="1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343701"/>
            <a:ext cx="8077200" cy="5845545"/>
          </a:xfrm>
          <a:prstGeom prst="rect">
            <a:avLst/>
          </a:prstGeom>
        </p:spPr>
        <p:txBody>
          <a:bodyPr lIns="163284" tIns="81642" rIns="163284" bIns="81642"/>
          <a:lstStyle>
            <a:lvl1pPr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0"/>
            <a:ext cx="8991600" cy="10286999"/>
          </a:xfrm>
          <a:prstGeom prst="rect">
            <a:avLst/>
          </a:prstGeom>
        </p:spPr>
        <p:txBody>
          <a:bodyPr lIns="163284" tIns="81642" rIns="163284" bIns="81642"/>
          <a:lstStyle>
            <a:lvl1pPr marL="0" indent="0">
              <a:buNone/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63752D-273C-F748-A353-D7EF29A902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4" y="9210163"/>
            <a:ext cx="5140446" cy="8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2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--lef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6416" y="657617"/>
            <a:ext cx="7547212" cy="2099231"/>
          </a:xfrm>
          <a:prstGeom prst="rect">
            <a:avLst/>
          </a:prstGeom>
        </p:spPr>
        <p:txBody>
          <a:bodyPr lIns="163284" tIns="81642" rIns="163284" bIns="81642"/>
          <a:lstStyle>
            <a:lvl1pPr algn="l">
              <a:defRPr sz="7200" b="1">
                <a:solidFill>
                  <a:srgbClr val="00395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689911" y="4121624"/>
            <a:ext cx="8077200" cy="5845545"/>
          </a:xfrm>
          <a:prstGeom prst="rect">
            <a:avLst/>
          </a:prstGeom>
        </p:spPr>
        <p:txBody>
          <a:bodyPr lIns="163284" tIns="81642" rIns="163284" bIns="81642"/>
          <a:lstStyle>
            <a:lvl1pPr marL="0" indent="0">
              <a:buNone/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13" y="1"/>
            <a:ext cx="8991600" cy="10286999"/>
          </a:xfrm>
          <a:prstGeom prst="rect">
            <a:avLst/>
          </a:prstGeom>
        </p:spPr>
        <p:txBody>
          <a:bodyPr lIns="163284" tIns="81642" rIns="163284" bIns="81642"/>
          <a:lstStyle>
            <a:lvl1pPr marL="0" indent="0">
              <a:buNone/>
              <a:defRPr sz="5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4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5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s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BE7C25-90F8-1D40-93DE-171CAE242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4" y="9210163"/>
            <a:ext cx="5140446" cy="8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3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39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75000"/>
                <a:alpha val="47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90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40" r:id="rId2"/>
    <p:sldLayoutId id="2147484141" r:id="rId3"/>
    <p:sldLayoutId id="2147484142" r:id="rId4"/>
    <p:sldLayoutId id="2147484144" r:id="rId5"/>
    <p:sldLayoutId id="2147484152" r:id="rId6"/>
    <p:sldLayoutId id="2147484154" r:id="rId7"/>
    <p:sldLayoutId id="2147484145" r:id="rId8"/>
    <p:sldLayoutId id="2147484146" r:id="rId9"/>
  </p:sldLayoutIdLst>
  <p:txStyles>
    <p:titleStyle>
      <a:lvl1pPr algn="ctr" defTabSz="816422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317" indent="-612317" algn="l" defTabSz="816422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86" indent="-510264" algn="l" defTabSz="816422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055" indent="-408211" algn="l" defTabSz="816422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77" indent="-408211" algn="l" defTabSz="816422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899" indent="-408211" algn="l" defTabSz="816422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321" indent="-408211" algn="l" defTabSz="81642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743" indent="-408211" algn="l" defTabSz="81642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3165" indent="-408211" algn="l" defTabSz="81642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587" indent="-408211" algn="l" defTabSz="81642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22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44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66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88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110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532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54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76" algn="l" defTabSz="816422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sources.ca.gov/-/media/CNRA-Website/Files/Initiatives/Water-Resilience/CA-Water-Supply-Strategy.pdf" TargetMode="External"/><Relationship Id="rId2" Type="http://schemas.openxmlformats.org/officeDocument/2006/relationships/hyperlink" Target="https://water.ca.gov/-/media/CNRA-Website/Files/Initiatives/Water-Resilience/Final_California-Water-Resilience-Portfolio-2020_ADA3_v2_ay11-opt.pdf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598" y="6681072"/>
            <a:ext cx="16572930" cy="968991"/>
          </a:xfrm>
        </p:spPr>
        <p:txBody>
          <a:bodyPr/>
          <a:lstStyle/>
          <a:p>
            <a:pPr algn="ctr"/>
            <a:r>
              <a:rPr lang="en-US" sz="4400"/>
              <a:t>FIRO Workshop August 5, 2025</a:t>
            </a:r>
            <a:endParaRPr lang="en-US" sz="4000"/>
          </a:p>
        </p:txBody>
      </p:sp>
      <p:sp>
        <p:nvSpPr>
          <p:cNvPr id="7" name="TextBox 6"/>
          <p:cNvSpPr txBox="1"/>
          <p:nvPr/>
        </p:nvSpPr>
        <p:spPr>
          <a:xfrm>
            <a:off x="530072" y="561001"/>
            <a:ext cx="9612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CALIFORNIA DEPARTMENT OF WATER RESOURCES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98134" y="9291924"/>
            <a:ext cx="1072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Michael L. Anderson, State Climatologist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586B408-C7C8-40F6-AD60-96E6D1E55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8263" y="3439206"/>
            <a:ext cx="15087600" cy="2170112"/>
          </a:xfrm>
        </p:spPr>
        <p:txBody>
          <a:bodyPr/>
          <a:lstStyle/>
          <a:p>
            <a:r>
              <a:rPr lang="en-US" sz="6600"/>
              <a:t>Using FIRO Screening Results</a:t>
            </a:r>
            <a:br>
              <a:rPr lang="en-US" sz="6600"/>
            </a:br>
            <a:r>
              <a:rPr lang="en-US" sz="6600"/>
              <a:t>California Interests</a:t>
            </a:r>
          </a:p>
        </p:txBody>
      </p:sp>
    </p:spTree>
    <p:extLst>
      <p:ext uri="{BB962C8B-B14F-4D97-AF65-F5344CB8AC3E}">
        <p14:creationId xmlns:p14="http://schemas.microsoft.com/office/powerpoint/2010/main" val="403593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4426F1D-7147-9A00-3C54-2DF7861C7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Relevant Background Reading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4FA9198-A6F7-9852-4F46-DEDCE14DCA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5098" y="2400301"/>
            <a:ext cx="8816502" cy="6788945"/>
          </a:xfrm>
        </p:spPr>
        <p:txBody>
          <a:bodyPr/>
          <a:lstStyle/>
          <a:p>
            <a:r>
              <a:rPr lang="en-US">
                <a:hlinkClick r:id="rId2"/>
              </a:rPr>
              <a:t>Water Resilience Portfolio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7B4067-11EE-EA6A-3285-C0E1F9450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96400" y="2126457"/>
            <a:ext cx="8077200" cy="6788945"/>
          </a:xfrm>
        </p:spPr>
        <p:txBody>
          <a:bodyPr/>
          <a:lstStyle/>
          <a:p>
            <a:r>
              <a:rPr lang="en-US">
                <a:hlinkClick r:id="rId3"/>
              </a:rPr>
              <a:t>California’s Water Supply Strategy – Adapting to a Hotter, Drier Future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997018-8ADE-787C-9AC0-9118D2C1E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691" y="4513849"/>
            <a:ext cx="4193645" cy="53611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F5F4C3-3613-D590-8E2A-0C9E8A3E0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6664" y="3379501"/>
            <a:ext cx="4533089" cy="587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977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DF2BEBD-088D-4D92-B8B2-B8E8DCF62F46}"/>
              </a:ext>
            </a:extLst>
          </p:cNvPr>
          <p:cNvSpPr txBox="1"/>
          <p:nvPr/>
        </p:nvSpPr>
        <p:spPr>
          <a:xfrm>
            <a:off x="2760202" y="257515"/>
            <a:ext cx="12940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" panose="020B0604020202020204" pitchFamily="34" charset="0"/>
                <a:cs typeface="Arial" panose="020B0604020202020204" pitchFamily="34" charset="0"/>
              </a:rPr>
              <a:t>Real-Time Water Management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470ACF-68A4-4341-9DD8-008ADEA174AC}"/>
              </a:ext>
            </a:extLst>
          </p:cNvPr>
          <p:cNvSpPr txBox="1"/>
          <p:nvPr/>
        </p:nvSpPr>
        <p:spPr>
          <a:xfrm>
            <a:off x="8549774" y="2291528"/>
            <a:ext cx="207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Hazard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5A3819-7F19-445A-8A6E-32FCA8437ACF}"/>
              </a:ext>
            </a:extLst>
          </p:cNvPr>
          <p:cNvSpPr txBox="1"/>
          <p:nvPr/>
        </p:nvSpPr>
        <p:spPr>
          <a:xfrm>
            <a:off x="4699573" y="7285528"/>
            <a:ext cx="2571538" cy="1027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75" b="1">
                <a:ln w="22225">
                  <a:solidFill>
                    <a:srgbClr val="0070C0"/>
                  </a:solidFill>
                  <a:prstDash val="solid"/>
                </a:ln>
              </a:rPr>
              <a:t>Benefit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0F1E269-9AF8-49C8-B999-A9FF41F6144F}"/>
              </a:ext>
            </a:extLst>
          </p:cNvPr>
          <p:cNvCxnSpPr>
            <a:cxnSpLocks/>
          </p:cNvCxnSpPr>
          <p:nvPr/>
        </p:nvCxnSpPr>
        <p:spPr>
          <a:xfrm flipV="1">
            <a:off x="2681126" y="1562057"/>
            <a:ext cx="40839" cy="7712447"/>
          </a:xfrm>
          <a:prstGeom prst="straightConnector1">
            <a:avLst/>
          </a:prstGeom>
          <a:ln w="857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CD81256-723F-426D-A6ED-5F1E3D54DD4D}"/>
              </a:ext>
            </a:extLst>
          </p:cNvPr>
          <p:cNvCxnSpPr>
            <a:cxnSpLocks/>
          </p:cNvCxnSpPr>
          <p:nvPr/>
        </p:nvCxnSpPr>
        <p:spPr>
          <a:xfrm>
            <a:off x="2628238" y="9274503"/>
            <a:ext cx="13204534" cy="0"/>
          </a:xfrm>
          <a:prstGeom prst="straightConnector1">
            <a:avLst/>
          </a:prstGeom>
          <a:ln w="857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11CD847-EECC-4E92-B012-8C11FE69C371}"/>
              </a:ext>
            </a:extLst>
          </p:cNvPr>
          <p:cNvSpPr txBox="1"/>
          <p:nvPr/>
        </p:nvSpPr>
        <p:spPr>
          <a:xfrm>
            <a:off x="8877646" y="2007275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Minimize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3C9783-38B5-45A3-9C2F-6D12DEAD4BAA}"/>
              </a:ext>
            </a:extLst>
          </p:cNvPr>
          <p:cNvSpPr txBox="1"/>
          <p:nvPr/>
        </p:nvSpPr>
        <p:spPr>
          <a:xfrm>
            <a:off x="5042782" y="7127642"/>
            <a:ext cx="134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Maximize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F6D268-5D6D-4454-A7D5-56A148084101}"/>
              </a:ext>
            </a:extLst>
          </p:cNvPr>
          <p:cNvSpPr txBox="1"/>
          <p:nvPr/>
        </p:nvSpPr>
        <p:spPr>
          <a:xfrm rot="16200000">
            <a:off x="1788791" y="2558796"/>
            <a:ext cx="1335558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>
                <a:solidFill>
                  <a:schemeClr val="accent1"/>
                </a:solidFill>
              </a:rPr>
              <a:t>Streamflow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E8AA62-D972-433F-A09C-6BB879A11BAB}"/>
              </a:ext>
            </a:extLst>
          </p:cNvPr>
          <p:cNvSpPr txBox="1"/>
          <p:nvPr/>
        </p:nvSpPr>
        <p:spPr>
          <a:xfrm>
            <a:off x="14889972" y="9388655"/>
            <a:ext cx="777777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25">
                <a:solidFill>
                  <a:schemeClr val="accent1"/>
                </a:solidFill>
              </a:rPr>
              <a:t>Time 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06E47F1-54B7-4CD1-B5A6-2DE30E72EBC5}"/>
              </a:ext>
            </a:extLst>
          </p:cNvPr>
          <p:cNvSpPr/>
          <p:nvPr/>
        </p:nvSpPr>
        <p:spPr>
          <a:xfrm>
            <a:off x="2734520" y="1708476"/>
            <a:ext cx="13226641" cy="6771656"/>
          </a:xfrm>
          <a:custGeom>
            <a:avLst/>
            <a:gdLst>
              <a:gd name="connsiteX0" fmla="*/ 0 w 11367083"/>
              <a:gd name="connsiteY0" fmla="*/ 5065946 h 5702266"/>
              <a:gd name="connsiteX1" fmla="*/ 1124125 w 11367083"/>
              <a:gd name="connsiteY1" fmla="*/ 5376339 h 5702266"/>
              <a:gd name="connsiteX2" fmla="*/ 3288485 w 11367083"/>
              <a:gd name="connsiteY2" fmla="*/ 1056008 h 5702266"/>
              <a:gd name="connsiteX3" fmla="*/ 6467912 w 11367083"/>
              <a:gd name="connsiteY3" fmla="*/ 217109 h 5702266"/>
              <a:gd name="connsiteX4" fmla="*/ 11367083 w 11367083"/>
              <a:gd name="connsiteY4" fmla="*/ 4252214 h 5702266"/>
              <a:gd name="connsiteX5" fmla="*/ 11367083 w 11367083"/>
              <a:gd name="connsiteY5" fmla="*/ 4252214 h 5702266"/>
              <a:gd name="connsiteX0" fmla="*/ 0 w 11367083"/>
              <a:gd name="connsiteY0" fmla="*/ 5076939 h 5716244"/>
              <a:gd name="connsiteX1" fmla="*/ 1124125 w 11367083"/>
              <a:gd name="connsiteY1" fmla="*/ 5387332 h 5716244"/>
              <a:gd name="connsiteX2" fmla="*/ 3026537 w 11367083"/>
              <a:gd name="connsiteY2" fmla="*/ 1026611 h 5716244"/>
              <a:gd name="connsiteX3" fmla="*/ 6467912 w 11367083"/>
              <a:gd name="connsiteY3" fmla="*/ 228102 h 5716244"/>
              <a:gd name="connsiteX4" fmla="*/ 11367083 w 11367083"/>
              <a:gd name="connsiteY4" fmla="*/ 4263207 h 5716244"/>
              <a:gd name="connsiteX5" fmla="*/ 11367083 w 11367083"/>
              <a:gd name="connsiteY5" fmla="*/ 4263207 h 5716244"/>
              <a:gd name="connsiteX0" fmla="*/ 0 w 11367083"/>
              <a:gd name="connsiteY0" fmla="*/ 5103701 h 5743007"/>
              <a:gd name="connsiteX1" fmla="*/ 1124125 w 11367083"/>
              <a:gd name="connsiteY1" fmla="*/ 5414094 h 5743007"/>
              <a:gd name="connsiteX2" fmla="*/ 3026537 w 11367083"/>
              <a:gd name="connsiteY2" fmla="*/ 1053373 h 5743007"/>
              <a:gd name="connsiteX3" fmla="*/ 6770789 w 11367083"/>
              <a:gd name="connsiteY3" fmla="*/ 222551 h 5743007"/>
              <a:gd name="connsiteX4" fmla="*/ 11367083 w 11367083"/>
              <a:gd name="connsiteY4" fmla="*/ 4289969 h 5743007"/>
              <a:gd name="connsiteX5" fmla="*/ 11367083 w 11367083"/>
              <a:gd name="connsiteY5" fmla="*/ 4289969 h 574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67083" h="5743007">
                <a:moveTo>
                  <a:pt x="0" y="5103701"/>
                </a:moveTo>
                <a:cubicBezTo>
                  <a:pt x="288022" y="5593059"/>
                  <a:pt x="619702" y="6089149"/>
                  <a:pt x="1124125" y="5414094"/>
                </a:cubicBezTo>
                <a:cubicBezTo>
                  <a:pt x="1628548" y="4739039"/>
                  <a:pt x="2085426" y="1918630"/>
                  <a:pt x="3026537" y="1053373"/>
                </a:cubicBezTo>
                <a:cubicBezTo>
                  <a:pt x="3967648" y="188116"/>
                  <a:pt x="5380698" y="-316882"/>
                  <a:pt x="6770789" y="222551"/>
                </a:cubicBezTo>
                <a:cubicBezTo>
                  <a:pt x="8160880" y="761984"/>
                  <a:pt x="11367083" y="4289969"/>
                  <a:pt x="11367083" y="4289969"/>
                </a:cubicBezTo>
                <a:lnTo>
                  <a:pt x="11367083" y="4289969"/>
                </a:ln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25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983EC2AE-5CFB-EE08-98EC-4E3D2CA490A7}"/>
              </a:ext>
            </a:extLst>
          </p:cNvPr>
          <p:cNvSpPr/>
          <p:nvPr/>
        </p:nvSpPr>
        <p:spPr>
          <a:xfrm rot="10800000">
            <a:off x="6235615" y="3428554"/>
            <a:ext cx="6224449" cy="496918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B0FA27-E3E7-B951-79A4-7257FDCEA7A9}"/>
              </a:ext>
            </a:extLst>
          </p:cNvPr>
          <p:cNvSpPr txBox="1"/>
          <p:nvPr/>
        </p:nvSpPr>
        <p:spPr>
          <a:xfrm>
            <a:off x="7744229" y="3378287"/>
            <a:ext cx="3691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Decision Support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D5BD97-8704-654A-0E8F-7FB60CFF7821}"/>
              </a:ext>
            </a:extLst>
          </p:cNvPr>
          <p:cNvSpPr txBox="1"/>
          <p:nvPr/>
        </p:nvSpPr>
        <p:spPr>
          <a:xfrm rot="3392982">
            <a:off x="6634813" y="5345946"/>
            <a:ext cx="28543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Observations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866821-D7B1-6481-B801-84F49ADD4A09}"/>
              </a:ext>
            </a:extLst>
          </p:cNvPr>
          <p:cNvSpPr txBox="1"/>
          <p:nvPr/>
        </p:nvSpPr>
        <p:spPr>
          <a:xfrm rot="18030058">
            <a:off x="9779315" y="5141567"/>
            <a:ext cx="2045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Forecasts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DFA9F25-E64E-E3EE-E95C-156AB6AF6756}"/>
              </a:ext>
            </a:extLst>
          </p:cNvPr>
          <p:cNvSpPr/>
          <p:nvPr/>
        </p:nvSpPr>
        <p:spPr>
          <a:xfrm>
            <a:off x="8549774" y="4313998"/>
            <a:ext cx="1787058" cy="1492253"/>
          </a:xfrm>
          <a:prstGeom prst="ellipse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AR Research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A0E7A7-1A0E-DDA6-7DF3-7848D253B35A}"/>
              </a:ext>
            </a:extLst>
          </p:cNvPr>
          <p:cNvCxnSpPr>
            <a:cxnSpLocks/>
          </p:cNvCxnSpPr>
          <p:nvPr/>
        </p:nvCxnSpPr>
        <p:spPr>
          <a:xfrm>
            <a:off x="2681126" y="3378287"/>
            <a:ext cx="14813244" cy="502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B2D9C1-ED62-5758-32DF-25CBDDC1C2FD}"/>
              </a:ext>
            </a:extLst>
          </p:cNvPr>
          <p:cNvSpPr txBox="1"/>
          <p:nvPr/>
        </p:nvSpPr>
        <p:spPr>
          <a:xfrm>
            <a:off x="12376103" y="2760774"/>
            <a:ext cx="5228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Managed Volume Capability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A42671-CF68-788E-87FE-ED3214D26B34}"/>
              </a:ext>
            </a:extLst>
          </p:cNvPr>
          <p:cNvSpPr txBox="1"/>
          <p:nvPr/>
        </p:nvSpPr>
        <p:spPr>
          <a:xfrm>
            <a:off x="11809379" y="6342434"/>
            <a:ext cx="38545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3 Keys:</a:t>
            </a:r>
          </a:p>
          <a:p>
            <a:r>
              <a:rPr lang="en-US" sz="4400"/>
              <a:t>Communication</a:t>
            </a:r>
          </a:p>
          <a:p>
            <a:r>
              <a:rPr lang="en-US" sz="4400"/>
              <a:t>Collaboration</a:t>
            </a:r>
          </a:p>
          <a:p>
            <a:r>
              <a:rPr lang="en-US" sz="4400"/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3339517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34E15-960A-3068-D823-BB8EBA93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43" y="411957"/>
            <a:ext cx="17217957" cy="1714500"/>
          </a:xfrm>
        </p:spPr>
        <p:txBody>
          <a:bodyPr/>
          <a:lstStyle/>
          <a:p>
            <a:r>
              <a:rPr lang="en-US"/>
              <a:t>The FIRO Success Over a Decade Plus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67FC0-063C-0BCD-2B49-EA199AEAF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43" y="2400301"/>
            <a:ext cx="17957259" cy="6788945"/>
          </a:xfrm>
        </p:spPr>
        <p:txBody>
          <a:bodyPr/>
          <a:lstStyle/>
          <a:p>
            <a:r>
              <a:rPr lang="en-US" sz="5400"/>
              <a:t>Local, state and federal agency collaboration, coordination, and communication</a:t>
            </a:r>
          </a:p>
          <a:p>
            <a:endParaRPr lang="en-US" sz="5400"/>
          </a:p>
          <a:p>
            <a:r>
              <a:rPr lang="en-US" sz="5400"/>
              <a:t>Viability assessments feeding into WCM Revisions</a:t>
            </a:r>
          </a:p>
          <a:p>
            <a:endParaRPr lang="en-US" sz="5400"/>
          </a:p>
          <a:p>
            <a:r>
              <a:rPr lang="en-US" sz="5400"/>
              <a:t>National FIRO and WCM revision program rollout</a:t>
            </a:r>
          </a:p>
        </p:txBody>
      </p:sp>
    </p:spTree>
    <p:extLst>
      <p:ext uri="{BB962C8B-B14F-4D97-AF65-F5344CB8AC3E}">
        <p14:creationId xmlns:p14="http://schemas.microsoft.com/office/powerpoint/2010/main" val="42238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5494D-D38C-273D-89BF-DCAB3DB8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/>
              <a:t>FIRO Screening Results in CA and</a:t>
            </a:r>
            <a:br>
              <a:rPr lang="en-US" sz="6000"/>
            </a:br>
            <a:r>
              <a:rPr lang="en-US" sz="6000"/>
              <a:t>WCM Updates in Progress</a:t>
            </a:r>
          </a:p>
        </p:txBody>
      </p:sp>
      <p:pic>
        <p:nvPicPr>
          <p:cNvPr id="4" name="Content Placeholder 3" descr="Map&#10;&#10;Description automatically generated">
            <a:extLst>
              <a:ext uri="{FF2B5EF4-FFF2-40B4-BE49-F238E27FC236}">
                <a16:creationId xmlns:a16="http://schemas.microsoft.com/office/drawing/2014/main" id="{AF4C3182-2BA9-B8DF-59DA-39B39FD77BB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7750" y="3247231"/>
            <a:ext cx="7810500" cy="5095875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18F32-0286-57D4-6F44-F9283B4B0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96400" y="3247231"/>
            <a:ext cx="8719226" cy="6788945"/>
          </a:xfrm>
        </p:spPr>
        <p:txBody>
          <a:bodyPr/>
          <a:lstStyle/>
          <a:p>
            <a:r>
              <a:rPr lang="en-US"/>
              <a:t>48 Reservoirs Screened</a:t>
            </a:r>
          </a:p>
          <a:p>
            <a:pPr lvl="1"/>
            <a:r>
              <a:rPr lang="en-US"/>
              <a:t>28 with standard barriers</a:t>
            </a:r>
          </a:p>
          <a:p>
            <a:pPr lvl="1"/>
            <a:r>
              <a:rPr lang="en-US"/>
              <a:t>12 with significant barriers</a:t>
            </a:r>
          </a:p>
          <a:p>
            <a:pPr lvl="1"/>
            <a:r>
              <a:rPr lang="en-US"/>
              <a:t>8 with prohibitive barriers</a:t>
            </a:r>
          </a:p>
          <a:p>
            <a:r>
              <a:rPr lang="en-US"/>
              <a:t>Active WCM Updates</a:t>
            </a:r>
          </a:p>
          <a:p>
            <a:pPr lvl="1"/>
            <a:r>
              <a:rPr lang="en-US"/>
              <a:t>17 Sacramento District</a:t>
            </a:r>
          </a:p>
          <a:p>
            <a:pPr lvl="1"/>
            <a:r>
              <a:rPr lang="en-US"/>
              <a:t>2 San Francisco District</a:t>
            </a:r>
          </a:p>
          <a:p>
            <a:pPr lvl="1"/>
            <a:r>
              <a:rPr lang="en-US"/>
              <a:t>13 LA District</a:t>
            </a:r>
          </a:p>
          <a:p>
            <a:pPr lvl="1"/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51B0A-C5A4-3D94-E9BB-BE47F34B5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47256"/>
            <a:ext cx="16906672" cy="1714500"/>
          </a:xfrm>
        </p:spPr>
        <p:txBody>
          <a:bodyPr/>
          <a:lstStyle/>
          <a:p>
            <a:r>
              <a:rPr lang="en-US"/>
              <a:t>Opportunities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9ECB0-781C-166A-41D0-2DEC25ACA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03" y="1749027"/>
            <a:ext cx="16459200" cy="6788945"/>
          </a:xfrm>
        </p:spPr>
        <p:txBody>
          <a:bodyPr/>
          <a:lstStyle/>
          <a:p>
            <a:r>
              <a:rPr lang="en-US"/>
              <a:t>9 Tier 1 (&gt;100taf) potential projects </a:t>
            </a:r>
          </a:p>
          <a:p>
            <a:pPr lvl="1"/>
            <a:r>
              <a:rPr lang="en-US"/>
              <a:t>3 Sacramento Basin, 4 San Joaquin, 2 other</a:t>
            </a:r>
          </a:p>
          <a:p>
            <a:pPr lvl="1"/>
            <a:r>
              <a:rPr lang="en-US"/>
              <a:t>8 Standard Barriers, 1 Significant Barriers</a:t>
            </a:r>
          </a:p>
          <a:p>
            <a:r>
              <a:rPr lang="en-US"/>
              <a:t>13 Tier 2 (&lt;100taf) potential projects</a:t>
            </a:r>
          </a:p>
          <a:p>
            <a:pPr lvl="1"/>
            <a:r>
              <a:rPr lang="en-US"/>
              <a:t> 4 San Joaquin, 6 in LA District, 3 other</a:t>
            </a:r>
          </a:p>
          <a:p>
            <a:pPr lvl="1"/>
            <a:r>
              <a:rPr lang="en-US"/>
              <a:t>5 Standard Barriers, 8 Significant Barriers</a:t>
            </a:r>
          </a:p>
          <a:p>
            <a:r>
              <a:rPr lang="en-US"/>
              <a:t>Significant Resourcing Needed to Execute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B87B1-0A31-D9CC-510F-BFBE30EB6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California Interests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A5D58-7423-7955-5F89-D47EB3C6D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63723"/>
            <a:ext cx="16459200" cy="6788945"/>
          </a:xfrm>
        </p:spPr>
        <p:txBody>
          <a:bodyPr lIns="163284" tIns="81642" rIns="163284" bIns="81642" anchor="t"/>
          <a:lstStyle/>
          <a:p>
            <a:r>
              <a:rPr lang="en-US"/>
              <a:t>Focus on larger projects as first tier (&gt;100taf)</a:t>
            </a:r>
          </a:p>
          <a:p>
            <a:pPr marL="612140" indent="-612140"/>
            <a:r>
              <a:rPr lang="en-US"/>
              <a:t>Connect with other water resilience strategies like </a:t>
            </a:r>
            <a:r>
              <a:rPr lang="en-US">
                <a:solidFill>
                  <a:schemeClr val="tx2"/>
                </a:solidFill>
              </a:rPr>
              <a:t>managed aquifer recharge</a:t>
            </a:r>
            <a:r>
              <a:rPr lang="en-US"/>
              <a:t> or </a:t>
            </a:r>
            <a:r>
              <a:rPr lang="en-US">
                <a:solidFill>
                  <a:schemeClr val="tx2"/>
                </a:solidFill>
              </a:rPr>
              <a:t>flood diversion recharge enhancement </a:t>
            </a:r>
            <a:r>
              <a:rPr lang="en-US" sz="5400">
                <a:solidFill>
                  <a:srgbClr val="404040"/>
                </a:solidFill>
              </a:rPr>
              <a:t>where possible</a:t>
            </a:r>
            <a:endParaRPr lang="en-US" sz="5400">
              <a:solidFill>
                <a:schemeClr val="tx2"/>
              </a:solidFill>
              <a:cs typeface="Arial"/>
            </a:endParaRPr>
          </a:p>
          <a:p>
            <a:r>
              <a:rPr lang="en-US"/>
              <a:t>Coordinate state/local efforts with federal WCM process leveraging CW3E and USACE research capabilities where possible</a:t>
            </a:r>
          </a:p>
        </p:txBody>
      </p:sp>
    </p:spTree>
    <p:extLst>
      <p:ext uri="{BB962C8B-B14F-4D97-AF65-F5344CB8AC3E}">
        <p14:creationId xmlns:p14="http://schemas.microsoft.com/office/powerpoint/2010/main" val="268791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EFC7A-DACF-42EF-A173-C9276F470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BFF2D-5B53-4FE4-BF3C-1AF1C25F5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3192973"/>
            <a:ext cx="14564791" cy="1224919"/>
          </a:xfrm>
        </p:spPr>
        <p:txBody>
          <a:bodyPr/>
          <a:lstStyle/>
          <a:p>
            <a:r>
              <a:rPr lang="en-US"/>
              <a:t>Email: Michael.L.Anderson@water.ca.gov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6FD8E-C01F-5646-4D95-A9639BD49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801" y="4276784"/>
            <a:ext cx="12286199" cy="601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1869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E36C09"/>
      </a:accent2>
      <a:accent3>
        <a:srgbClr val="1F497D"/>
      </a:accent3>
      <a:accent4>
        <a:srgbClr val="31859B"/>
      </a:accent4>
      <a:accent5>
        <a:srgbClr val="FFC000"/>
      </a:accent5>
      <a:accent6>
        <a:srgbClr val="6565FF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10B11E-145B-4749-B953-4D341DE2EB5D}">
  <ds:schemaRefs>
    <ds:schemaRef ds:uri="07fe1c0b-9f05-4f58-9778-d15ba0783928"/>
    <ds:schemaRef ds:uri="e586c75a-5f9b-49ec-9d8e-724f30d939d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4AE53AD-2103-43EC-8D45-B71146C40C1F}"/>
</file>

<file path=customXml/itemProps3.xml><?xml version="1.0" encoding="utf-8"?>
<ds:datastoreItem xmlns:ds="http://schemas.openxmlformats.org/officeDocument/2006/customXml" ds:itemID="{1EE22AE0-2EDD-4007-8848-9F7597EEAF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Application>Microsoft Office PowerPoint</Application>
  <PresentationFormat>Custom</PresentationFormat>
  <Slides>8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1_Custom Design</vt:lpstr>
      <vt:lpstr>Using FIRO Screening Results California Interests</vt:lpstr>
      <vt:lpstr>Some Relevant Background Reading</vt:lpstr>
      <vt:lpstr>PowerPoint Presentation</vt:lpstr>
      <vt:lpstr>The FIRO Success Over a Decade Plus</vt:lpstr>
      <vt:lpstr>FIRO Screening Results in CA and WCM Updates in Progress</vt:lpstr>
      <vt:lpstr>Opportunities </vt:lpstr>
      <vt:lpstr>California Interests</vt:lpstr>
      <vt:lpstr>Questions?</vt:lpstr>
    </vt:vector>
  </TitlesOfParts>
  <Company>DWR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Carter</dc:creator>
  <cp:revision>1</cp:revision>
  <cp:lastPrinted>2018-05-17T00:15:54Z</cp:lastPrinted>
  <dcterms:created xsi:type="dcterms:W3CDTF">2017-07-04T23:04:07Z</dcterms:created>
  <dcterms:modified xsi:type="dcterms:W3CDTF">2025-07-29T23:01:25Z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</Properties>
</file>